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46"/>
    <p:restoredTop sz="94640"/>
  </p:normalViewPr>
  <p:slideViewPr>
    <p:cSldViewPr snapToGrid="0">
      <p:cViewPr varScale="1">
        <p:scale>
          <a:sx n="102" d="100"/>
          <a:sy n="102" d="100"/>
        </p:scale>
        <p:origin x="101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2A4D3CA-3273-C330-D361-0C1FDAF411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2B7ED58-6AA6-AF68-6CD4-34547DE809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371AE8B-7E7C-EC7A-8553-23AA8ECD4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78CE7-CCD9-EE4F-80E0-00F4F6F4499F}" type="datetimeFigureOut">
              <a:rPr lang="sv-SE" smtClean="0"/>
              <a:t>2022-10-05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20951EE-9650-2B5A-7872-5B9EAB95F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D2161B6-A6F9-6C26-A2CF-4FD5713A3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0434F-730B-8C40-A122-5702D5A633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5791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65F1206-23B4-5B74-4722-995D45D8D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5E6B0D96-B062-3CFB-54C5-A81FE51116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07785ED-37D6-2720-B593-BDB57A3FD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78CE7-CCD9-EE4F-80E0-00F4F6F4499F}" type="datetimeFigureOut">
              <a:rPr lang="sv-SE" smtClean="0"/>
              <a:t>2022-10-05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37D9647-7224-FCBA-3CF2-4433FD766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7A26500-36FC-68DB-8474-96538756D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0434F-730B-8C40-A122-5702D5A633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60981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C379DEE1-C28C-BBC2-F4BC-F5B287FD11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439EE083-D1F8-18E1-16B1-5E1E28E9D4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B69119D-DD7E-BC90-3D64-59A71FEE0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78CE7-CCD9-EE4F-80E0-00F4F6F4499F}" type="datetimeFigureOut">
              <a:rPr lang="sv-SE" smtClean="0"/>
              <a:t>2022-10-05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CA5D255-BC14-CB19-4005-93A6707AC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90C027A-40E2-5DA9-5619-34E890F60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0434F-730B-8C40-A122-5702D5A633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0839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34E54E-7BE6-9481-3B00-B3E75765E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E872478-90EB-E6FB-99E2-8CD7A2646B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F73D485-BAA3-749C-0AFF-B41B490A5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78CE7-CCD9-EE4F-80E0-00F4F6F4499F}" type="datetimeFigureOut">
              <a:rPr lang="sv-SE" smtClean="0"/>
              <a:t>2022-10-05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97F0009-0F1F-A05F-1F26-E668C97A7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BF2D8E5-621E-D354-0E39-12EFEC5F5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0434F-730B-8C40-A122-5702D5A633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5657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21EA9AB-0950-2905-EB35-EE31A047C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43097E1-36C7-981B-EDE3-7DCE248E3F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921E7CD-4773-2ACE-E271-296AD6BB0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78CE7-CCD9-EE4F-80E0-00F4F6F4499F}" type="datetimeFigureOut">
              <a:rPr lang="sv-SE" smtClean="0"/>
              <a:t>2022-10-05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AA79C35-37AE-69FC-ECB2-B925E7A6B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C0A0E6D-0FC9-73B2-1BB1-2DADD84A5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0434F-730B-8C40-A122-5702D5A633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3237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F065EFE-CE22-A1E8-25C3-2CB6A2D85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AE007B8-F42E-BA36-C2A4-02AFB51D8B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EE7C222-FB30-5801-19B7-F3A507236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F386263-3C0F-A744-3C63-D5CCE3A2F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78CE7-CCD9-EE4F-80E0-00F4F6F4499F}" type="datetimeFigureOut">
              <a:rPr lang="sv-SE" smtClean="0"/>
              <a:t>2022-10-05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B31D00E-7FCB-F321-3520-2009E9262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F815C7F-E287-0E93-E736-355ADF088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0434F-730B-8C40-A122-5702D5A633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33299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0F9051-7BB6-2E59-FFB6-78ED12591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AEAFAF3-2EB1-C4E8-FF9F-5E551C7F2E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91B5985-ADF1-A6DF-2869-ADE075072C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6AC8BDC0-BADF-0F3F-0265-729D023246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EDC8E06-873C-6FFF-844D-B3393C737F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570464AB-916E-C367-060E-B168F9381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78CE7-CCD9-EE4F-80E0-00F4F6F4499F}" type="datetimeFigureOut">
              <a:rPr lang="sv-SE" smtClean="0"/>
              <a:t>2022-10-05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A0DDB9A6-4832-E488-A6F0-705AE55AB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0D542624-3DBB-9B04-FA5A-5D35E451F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0434F-730B-8C40-A122-5702D5A633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65697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2B5B04E-E9C8-45F3-BB50-55912032A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B60319EE-181A-056E-D70C-4BB673EA1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78CE7-CCD9-EE4F-80E0-00F4F6F4499F}" type="datetimeFigureOut">
              <a:rPr lang="sv-SE" smtClean="0"/>
              <a:t>2022-10-05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64FC18F-2096-6729-D1F5-E494AF567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22CBFCF-D661-790B-2108-3CAC5D345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0434F-730B-8C40-A122-5702D5A633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2842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4CC09B15-1634-3FE1-DA36-F0ECFA14E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78CE7-CCD9-EE4F-80E0-00F4F6F4499F}" type="datetimeFigureOut">
              <a:rPr lang="sv-SE" smtClean="0"/>
              <a:t>2022-10-05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43F84479-79E8-1FDB-2A33-C296BC53E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ED1AD115-51AC-8154-EA4D-AE38E1AAB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0434F-730B-8C40-A122-5702D5A633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71304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C009BDD-5CE3-6BB4-8BD1-9CB85E4E4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DC6E58A-205B-9041-1210-518281B4BC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79D12FA-7BE7-8E31-4DAF-E1C0DF6870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72211A1-1903-25C4-92B9-85F7C5933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78CE7-CCD9-EE4F-80E0-00F4F6F4499F}" type="datetimeFigureOut">
              <a:rPr lang="sv-SE" smtClean="0"/>
              <a:t>2022-10-05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031D611-25FC-5E30-FA9E-34040E5B8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DD3465E-A72A-8843-FA14-6BF863B16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0434F-730B-8C40-A122-5702D5A633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16778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9B9EC8-59F1-EC0E-1DC5-967404311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67E0FCFA-0647-3981-E09C-49FE112F7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EE6B9A9-0829-43EB-1DE6-4A59ECAB8D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C030755-E400-43AE-EE85-7963F7F00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78CE7-CCD9-EE4F-80E0-00F4F6F4499F}" type="datetimeFigureOut">
              <a:rPr lang="sv-SE" smtClean="0"/>
              <a:t>2022-10-05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FF341C2-BBB1-2C86-1FAD-A99689382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93DB966-89A3-9741-9386-6CB7BB8B7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0434F-730B-8C40-A122-5702D5A633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21363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9B75AD3-9063-FCA5-A5EF-EA14D78CB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A250DBD-C815-1C00-BAF7-15A5A71E6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B400FD9-F938-A35A-F1C1-E53F870DAC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78CE7-CCD9-EE4F-80E0-00F4F6F4499F}" type="datetimeFigureOut">
              <a:rPr lang="sv-SE" smtClean="0"/>
              <a:t>2022-10-05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50575C0-49BA-8744-766A-6D666E0388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295DE09-A593-E436-1D29-7A5E742DE3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0434F-730B-8C40-A122-5702D5A633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4061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D2813D41-4225-E571-FD72-FA8542487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sv-SE">
                <a:solidFill>
                  <a:srgbClr val="FFFFFF"/>
                </a:solidFill>
              </a:rPr>
              <a:t>Stor eller liten Huvudman - Likheter</a:t>
            </a:r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8C03CAB1-B83C-D97C-C1DC-7BF8646AD4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sv-SE" dirty="0"/>
              <a:t>Omorganiseringar</a:t>
            </a:r>
          </a:p>
          <a:p>
            <a:r>
              <a:rPr lang="sv-SE" dirty="0"/>
              <a:t>Personalomsättning</a:t>
            </a:r>
          </a:p>
          <a:p>
            <a:r>
              <a:rPr lang="sv-SE" dirty="0"/>
              <a:t>Jagade av politisk nivå - Reaktiva</a:t>
            </a:r>
          </a:p>
        </p:txBody>
      </p:sp>
    </p:spTree>
    <p:extLst>
      <p:ext uri="{BB962C8B-B14F-4D97-AF65-F5344CB8AC3E}">
        <p14:creationId xmlns:p14="http://schemas.microsoft.com/office/powerpoint/2010/main" val="884931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BFD3B8BC-D01A-929A-93E2-BAE1FEF8E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Stor eller liten huvudman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B9D0D558-09FA-31E8-7B97-BFADF7BD0A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16923"/>
            <a:ext cx="3143489" cy="688151"/>
          </a:xfrm>
        </p:spPr>
        <p:txBody>
          <a:bodyPr/>
          <a:lstStyle/>
          <a:p>
            <a:r>
              <a:rPr lang="sv-SE" dirty="0"/>
              <a:t>Stor huvudman	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D1600E6-F683-090A-4FC2-A326BAD686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3143489" cy="3684588"/>
          </a:xfrm>
        </p:spPr>
        <p:txBody>
          <a:bodyPr>
            <a:normAutofit fontScale="85000" lnSpcReduction="10000"/>
          </a:bodyPr>
          <a:lstStyle/>
          <a:p>
            <a:r>
              <a:rPr lang="sv-SE" dirty="0"/>
              <a:t>Strategiskt fokus</a:t>
            </a:r>
          </a:p>
          <a:p>
            <a:r>
              <a:rPr lang="sv-SE" dirty="0"/>
              <a:t>Stor ledningsgrupp med skola som fokus</a:t>
            </a:r>
          </a:p>
          <a:p>
            <a:r>
              <a:rPr lang="sv-SE" dirty="0" err="1"/>
              <a:t>Div</a:t>
            </a:r>
            <a:r>
              <a:rPr lang="sv-SE" dirty="0"/>
              <a:t> Utvecklar- och stödroller</a:t>
            </a:r>
          </a:p>
          <a:p>
            <a:r>
              <a:rPr lang="sv-SE" dirty="0"/>
              <a:t>Utmaning -Implementering</a:t>
            </a:r>
          </a:p>
          <a:p>
            <a:endParaRPr lang="sv-SE" dirty="0"/>
          </a:p>
        </p:txBody>
      </p:sp>
      <p:sp>
        <p:nvSpPr>
          <p:cNvPr id="8" name="Platshållare för innehåll 7">
            <a:extLst>
              <a:ext uri="{FF2B5EF4-FFF2-40B4-BE49-F238E27FC236}">
                <a16:creationId xmlns:a16="http://schemas.microsoft.com/office/drawing/2014/main" id="{09A283F9-DD9B-DDCD-133C-10EF52901A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208725" y="2505073"/>
            <a:ext cx="3538767" cy="3684588"/>
          </a:xfrm>
        </p:spPr>
        <p:txBody>
          <a:bodyPr>
            <a:normAutofit fontScale="85000" lnSpcReduction="10000"/>
          </a:bodyPr>
          <a:lstStyle/>
          <a:p>
            <a:r>
              <a:rPr lang="sv-SE" dirty="0"/>
              <a:t>Vardagsfokus</a:t>
            </a:r>
          </a:p>
          <a:p>
            <a:r>
              <a:rPr lang="sv-SE" dirty="0"/>
              <a:t>A) Ledningsgrupp med rektorer</a:t>
            </a:r>
          </a:p>
          <a:p>
            <a:r>
              <a:rPr lang="sv-SE" dirty="0"/>
              <a:t>B) HM utan skolbakgrund med ansvar för både skola och andra områden (ex </a:t>
            </a:r>
            <a:r>
              <a:rPr lang="sv-SE" dirty="0" err="1"/>
              <a:t>Soc</a:t>
            </a:r>
            <a:r>
              <a:rPr lang="sv-SE" dirty="0"/>
              <a:t>)</a:t>
            </a:r>
          </a:p>
          <a:p>
            <a:r>
              <a:rPr lang="sv-SE" dirty="0"/>
              <a:t>Relationer utanför skolan</a:t>
            </a:r>
          </a:p>
          <a:p>
            <a:r>
              <a:rPr lang="sv-SE" dirty="0"/>
              <a:t>Utmaning - specialkompetenser</a:t>
            </a:r>
          </a:p>
        </p:txBody>
      </p:sp>
      <p:sp>
        <p:nvSpPr>
          <p:cNvPr id="2" name="Platshållare för text 6">
            <a:extLst>
              <a:ext uri="{FF2B5EF4-FFF2-40B4-BE49-F238E27FC236}">
                <a16:creationId xmlns:a16="http://schemas.microsoft.com/office/drawing/2014/main" id="{33B0A2E6-C869-65D0-0877-15C4D90ECBF1}"/>
              </a:ext>
            </a:extLst>
          </p:cNvPr>
          <p:cNvSpPr txBox="1">
            <a:spLocks/>
          </p:cNvSpPr>
          <p:nvPr/>
        </p:nvSpPr>
        <p:spPr>
          <a:xfrm>
            <a:off x="8218543" y="1816923"/>
            <a:ext cx="3529874" cy="6881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Liten huvudman</a:t>
            </a:r>
          </a:p>
        </p:txBody>
      </p:sp>
      <p:sp>
        <p:nvSpPr>
          <p:cNvPr id="3" name="Platshållare för innehåll 7">
            <a:extLst>
              <a:ext uri="{FF2B5EF4-FFF2-40B4-BE49-F238E27FC236}">
                <a16:creationId xmlns:a16="http://schemas.microsoft.com/office/drawing/2014/main" id="{8F23497C-E9A4-0F72-541B-6C0D848D3E8F}"/>
              </a:ext>
            </a:extLst>
          </p:cNvPr>
          <p:cNvSpPr txBox="1">
            <a:spLocks/>
          </p:cNvSpPr>
          <p:nvPr/>
        </p:nvSpPr>
        <p:spPr>
          <a:xfrm>
            <a:off x="4331064" y="2378838"/>
            <a:ext cx="3538767" cy="36845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Otydligt fokus</a:t>
            </a:r>
          </a:p>
          <a:p>
            <a:r>
              <a:rPr lang="sv-SE" dirty="0"/>
              <a:t>Flera små ledningsgrupper eller en stor med </a:t>
            </a:r>
            <a:r>
              <a:rPr lang="sv-SE" dirty="0" err="1"/>
              <a:t>soc</a:t>
            </a:r>
            <a:endParaRPr lang="sv-SE" dirty="0"/>
          </a:p>
          <a:p>
            <a:r>
              <a:rPr lang="sv-SE" dirty="0"/>
              <a:t>HM – skola/</a:t>
            </a:r>
            <a:r>
              <a:rPr lang="sv-SE" dirty="0" err="1"/>
              <a:t>soc</a:t>
            </a:r>
            <a:endParaRPr lang="sv-SE" dirty="0"/>
          </a:p>
          <a:p>
            <a:r>
              <a:rPr lang="sv-SE" dirty="0"/>
              <a:t>En </a:t>
            </a:r>
            <a:r>
              <a:rPr lang="sv-SE"/>
              <a:t>eller fyra (!) </a:t>
            </a:r>
            <a:r>
              <a:rPr lang="sv-SE" dirty="0"/>
              <a:t>skolchefer</a:t>
            </a:r>
          </a:p>
          <a:p>
            <a:r>
              <a:rPr lang="sv-SE" dirty="0"/>
              <a:t>Utmaning - samordning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F266FF7C-7934-513D-2F3F-92A729AE8742}"/>
              </a:ext>
            </a:extLst>
          </p:cNvPr>
          <p:cNvSpPr txBox="1">
            <a:spLocks/>
          </p:cNvSpPr>
          <p:nvPr/>
        </p:nvSpPr>
        <p:spPr>
          <a:xfrm>
            <a:off x="4340882" y="1690688"/>
            <a:ext cx="3529874" cy="6881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Mellanstor huvudman</a:t>
            </a:r>
          </a:p>
        </p:txBody>
      </p:sp>
    </p:spTree>
    <p:extLst>
      <p:ext uri="{BB962C8B-B14F-4D97-AF65-F5344CB8AC3E}">
        <p14:creationId xmlns:p14="http://schemas.microsoft.com/office/powerpoint/2010/main" val="26912767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2882</TotalTime>
  <Words>92</Words>
  <Application>Microsoft Macintosh PowerPoint</Application>
  <PresentationFormat>Bredbild</PresentationFormat>
  <Paragraphs>22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Stor eller liten Huvudman - Likheter</vt:lpstr>
      <vt:lpstr>Stor eller liten huvudman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Skillnader mellan stor och liten huvudman</dc:title>
  <dc:creator>Bengt Ericsson (HDa)</dc:creator>
  <cp:lastModifiedBy>Bengt Ericsson (HDa)</cp:lastModifiedBy>
  <cp:revision>8</cp:revision>
  <dcterms:created xsi:type="dcterms:W3CDTF">2022-08-29T09:22:09Z</dcterms:created>
  <dcterms:modified xsi:type="dcterms:W3CDTF">2022-10-05T11:37:36Z</dcterms:modified>
</cp:coreProperties>
</file>