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5201563" cy="36009263"/>
  <p:notesSz cx="6858000" cy="9144000"/>
  <p:defaultTextStyle>
    <a:defPPr>
      <a:defRPr lang="sv-SE"/>
    </a:defPPr>
    <a:lvl1pPr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charset="0"/>
        <a:ea typeface="ＭＳ Ｐゴシック" charset="-128"/>
        <a:cs typeface="+mn-cs"/>
      </a:defRPr>
    </a:lvl1pPr>
    <a:lvl2pPr marL="1747838" indent="-1290638"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charset="0"/>
        <a:ea typeface="ＭＳ Ｐゴシック" charset="-128"/>
        <a:cs typeface="+mn-cs"/>
      </a:defRPr>
    </a:lvl2pPr>
    <a:lvl3pPr marL="3497263" indent="-2582863"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charset="0"/>
        <a:ea typeface="ＭＳ Ｐゴシック" charset="-128"/>
        <a:cs typeface="+mn-cs"/>
      </a:defRPr>
    </a:lvl3pPr>
    <a:lvl4pPr marL="5245100" indent="-3873500"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charset="0"/>
        <a:ea typeface="ＭＳ Ｐゴシック" charset="-128"/>
        <a:cs typeface="+mn-cs"/>
      </a:defRPr>
    </a:lvl4pPr>
    <a:lvl5pPr marL="6994525" indent="-5165725" algn="l" defTabSz="1747838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Calibri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Calibri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Calibri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Calibri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Calibri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2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41C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53"/>
  </p:normalViewPr>
  <p:slideViewPr>
    <p:cSldViewPr snapToGrid="0" snapToObjects="1">
      <p:cViewPr varScale="1">
        <p:scale>
          <a:sx n="20" d="100"/>
          <a:sy n="20" d="100"/>
        </p:scale>
        <p:origin x="3138" y="144"/>
      </p:cViewPr>
      <p:guideLst>
        <p:guide orient="horz" pos="11342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74883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9AE69C-E0C7-6C4A-9117-FC33269E916C}" type="datetimeFigureOut">
              <a:rPr lang="sv-SE" altLang="x-none"/>
              <a:pPr/>
              <a:t>2018-04-30</a:t>
            </a:fld>
            <a:endParaRPr lang="sv-SE" altLang="x-non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x-none"/>
              <a:t>Klicka här för att ändra format på bakgrundstexten</a:t>
            </a:r>
          </a:p>
          <a:p>
            <a:pPr lvl="1"/>
            <a:r>
              <a:rPr lang="sv-SE" altLang="x-none"/>
              <a:t>Nivå två</a:t>
            </a:r>
          </a:p>
          <a:p>
            <a:pPr lvl="2"/>
            <a:r>
              <a:rPr lang="sv-SE" altLang="x-none"/>
              <a:t>Nivå tre</a:t>
            </a:r>
          </a:p>
          <a:p>
            <a:pPr lvl="3"/>
            <a:r>
              <a:rPr lang="sv-SE" altLang="x-none"/>
              <a:t>Nivå fyra</a:t>
            </a:r>
          </a:p>
          <a:p>
            <a:pPr lvl="4"/>
            <a:r>
              <a:rPr lang="sv-SE" altLang="x-non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74883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BF6D86-842D-F245-8892-1EFC522C7D1D}" type="slidenum">
              <a:rPr lang="sv-SE" altLang="x-none"/>
              <a:pPr/>
              <a:t>‹#›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4065742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747838" rtl="0" fontAlgn="base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1747838" algn="l" defTabSz="1747838" rtl="0" fontAlgn="base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3497263" algn="l" defTabSz="1747838" rtl="0" fontAlgn="base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5245100" algn="l" defTabSz="1747838" rtl="0" fontAlgn="base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6994525" algn="l" defTabSz="1747838" rtl="0" fontAlgn="base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8744179" algn="l" defTabSz="174883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493014" algn="l" defTabSz="174883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41850" algn="l" defTabSz="174883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3990686" algn="l" defTabSz="174883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F6D86-842D-F245-8892-1EFC522C7D1D}" type="slidenum">
              <a:rPr lang="sv-SE" altLang="x-none" smtClean="0"/>
              <a:pPr/>
              <a:t>1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890117" y="11186214"/>
            <a:ext cx="21421329" cy="7718652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780235" y="20405249"/>
            <a:ext cx="17641094" cy="92023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41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3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260475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5836D5D-4E55-8A47-818D-394BDD34808E}" type="datetimeFigureOut">
              <a:rPr lang="sv-SE" altLang="x-none"/>
              <a:pPr/>
              <a:t>2018-04-30</a:t>
            </a:fld>
            <a:endParaRPr lang="sv-SE" altLang="x-non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260475" y="33635950"/>
            <a:ext cx="7980363" cy="1916113"/>
          </a:xfrm>
          <a:prstGeom prst="rect">
            <a:avLst/>
          </a:prstGeom>
        </p:spPr>
        <p:txBody>
          <a:bodyPr/>
          <a:lstStyle>
            <a:lvl1pPr defTabSz="1748836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8060988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1F92703-5352-D541-A0FF-72F56B71E7FC}" type="slidenum">
              <a:rPr lang="sv-SE" altLang="x-none"/>
              <a:pPr/>
              <a:t>‹#›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78" y="1442040"/>
            <a:ext cx="22681407" cy="6001544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260078" y="8402164"/>
            <a:ext cx="22681407" cy="2376444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260475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54CF7A1-78DE-F54E-A227-72F99591D360}" type="datetimeFigureOut">
              <a:rPr lang="sv-SE" altLang="x-none"/>
              <a:pPr/>
              <a:t>2018-04-30</a:t>
            </a:fld>
            <a:endParaRPr lang="sv-SE" altLang="x-non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260475" y="33635950"/>
            <a:ext cx="7980363" cy="1916113"/>
          </a:xfrm>
          <a:prstGeom prst="rect">
            <a:avLst/>
          </a:prstGeom>
        </p:spPr>
        <p:txBody>
          <a:bodyPr/>
          <a:lstStyle>
            <a:lvl1pPr defTabSz="1748836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8060988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AE53D9-C6C4-1D48-93C4-AECDD20ACE32}" type="slidenum">
              <a:rPr lang="sv-SE" altLang="x-none"/>
              <a:pPr/>
              <a:t>‹#›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78" y="1442040"/>
            <a:ext cx="22681407" cy="6001544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60078" y="8402164"/>
            <a:ext cx="22681407" cy="237644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260475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ED420E7-63FC-054F-98EC-E2B28A7BED13}" type="datetimeFigureOut">
              <a:rPr lang="sv-SE" altLang="x-none"/>
              <a:pPr/>
              <a:t>2018-04-30</a:t>
            </a:fld>
            <a:endParaRPr lang="sv-SE" altLang="x-non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260475" y="33635950"/>
            <a:ext cx="7980363" cy="1916113"/>
          </a:xfrm>
          <a:prstGeom prst="rect">
            <a:avLst/>
          </a:prstGeom>
        </p:spPr>
        <p:txBody>
          <a:bodyPr/>
          <a:lstStyle>
            <a:lvl1pPr defTabSz="1748836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8060988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72C4738-E55A-4A49-9F0F-471B6198F20B}" type="slidenum">
              <a:rPr lang="sv-SE" altLang="x-none"/>
              <a:pPr/>
              <a:t>‹#›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0750" y="23139288"/>
            <a:ext cx="21421329" cy="7151840"/>
          </a:xfrm>
          <a:prstGeom prst="rect">
            <a:avLst/>
          </a:prstGeo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990750" y="15262264"/>
            <a:ext cx="21421329" cy="78770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83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67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507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34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4179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3014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8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68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260475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7A597DB-D860-8445-9091-76D3B026657C}" type="datetimeFigureOut">
              <a:rPr lang="sv-SE" altLang="x-none"/>
              <a:pPr/>
              <a:t>2018-04-30</a:t>
            </a:fld>
            <a:endParaRPr lang="sv-SE" altLang="x-non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260475" y="33635950"/>
            <a:ext cx="7980363" cy="1916113"/>
          </a:xfrm>
          <a:prstGeom prst="rect">
            <a:avLst/>
          </a:prstGeom>
        </p:spPr>
        <p:txBody>
          <a:bodyPr/>
          <a:lstStyle>
            <a:lvl1pPr defTabSz="1748836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8060988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52D8BB4-98E5-DE4D-B93B-2F314C06931D}" type="slidenum">
              <a:rPr lang="sv-SE" altLang="x-none"/>
              <a:pPr/>
              <a:t>‹#›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78" y="1442040"/>
            <a:ext cx="22681407" cy="6001544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73967" y="44119688"/>
            <a:ext cx="31042552" cy="124773761"/>
          </a:xfrm>
          <a:prstGeom prst="rect">
            <a:avLst/>
          </a:prstGeo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936543" y="44119688"/>
            <a:ext cx="31046926" cy="124773761"/>
          </a:xfrm>
          <a:prstGeom prst="rect">
            <a:avLst/>
          </a:prstGeo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1260475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D16632B-9D90-4C45-89B4-F41630DA1B15}" type="datetimeFigureOut">
              <a:rPr lang="sv-SE" altLang="x-none"/>
              <a:pPr/>
              <a:t>2018-04-30</a:t>
            </a:fld>
            <a:endParaRPr lang="sv-SE" altLang="x-non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1260475" y="33635950"/>
            <a:ext cx="7980363" cy="1916113"/>
          </a:xfrm>
          <a:prstGeom prst="rect">
            <a:avLst/>
          </a:prstGeom>
        </p:spPr>
        <p:txBody>
          <a:bodyPr/>
          <a:lstStyle>
            <a:lvl1pPr defTabSz="1748836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8060988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5718257-6D57-604B-8870-DD8C79028E1D}" type="slidenum">
              <a:rPr lang="sv-SE" altLang="x-none"/>
              <a:pPr/>
              <a:t>‹#›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78" y="1442040"/>
            <a:ext cx="22681407" cy="60015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60078" y="8060409"/>
            <a:ext cx="11135067" cy="33591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200" b="1"/>
            </a:lvl1pPr>
            <a:lvl2pPr marL="1748836" indent="0">
              <a:buNone/>
              <a:defRPr sz="7700" b="1"/>
            </a:lvl2pPr>
            <a:lvl3pPr marL="3497671" indent="0">
              <a:buNone/>
              <a:defRPr sz="6900" b="1"/>
            </a:lvl3pPr>
            <a:lvl4pPr marL="5246507" indent="0">
              <a:buNone/>
              <a:defRPr sz="6100" b="1"/>
            </a:lvl4pPr>
            <a:lvl5pPr marL="6995343" indent="0">
              <a:buNone/>
              <a:defRPr sz="6100" b="1"/>
            </a:lvl5pPr>
            <a:lvl6pPr marL="8744179" indent="0">
              <a:buNone/>
              <a:defRPr sz="6100" b="1"/>
            </a:lvl6pPr>
            <a:lvl7pPr marL="10493014" indent="0">
              <a:buNone/>
              <a:defRPr sz="6100" b="1"/>
            </a:lvl7pPr>
            <a:lvl8pPr marL="12241850" indent="0">
              <a:buNone/>
              <a:defRPr sz="6100" b="1"/>
            </a:lvl8pPr>
            <a:lvl9pPr marL="13990686" indent="0">
              <a:buNone/>
              <a:defRPr sz="61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60078" y="11419604"/>
            <a:ext cx="11135067" cy="20747006"/>
          </a:xfrm>
          <a:prstGeom prst="rect">
            <a:avLst/>
          </a:prstGeo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12802045" y="8060409"/>
            <a:ext cx="11139441" cy="33591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200" b="1"/>
            </a:lvl1pPr>
            <a:lvl2pPr marL="1748836" indent="0">
              <a:buNone/>
              <a:defRPr sz="7700" b="1"/>
            </a:lvl2pPr>
            <a:lvl3pPr marL="3497671" indent="0">
              <a:buNone/>
              <a:defRPr sz="6900" b="1"/>
            </a:lvl3pPr>
            <a:lvl4pPr marL="5246507" indent="0">
              <a:buNone/>
              <a:defRPr sz="6100" b="1"/>
            </a:lvl4pPr>
            <a:lvl5pPr marL="6995343" indent="0">
              <a:buNone/>
              <a:defRPr sz="6100" b="1"/>
            </a:lvl5pPr>
            <a:lvl6pPr marL="8744179" indent="0">
              <a:buNone/>
              <a:defRPr sz="6100" b="1"/>
            </a:lvl6pPr>
            <a:lvl7pPr marL="10493014" indent="0">
              <a:buNone/>
              <a:defRPr sz="6100" b="1"/>
            </a:lvl7pPr>
            <a:lvl8pPr marL="12241850" indent="0">
              <a:buNone/>
              <a:defRPr sz="6100" b="1"/>
            </a:lvl8pPr>
            <a:lvl9pPr marL="13990686" indent="0">
              <a:buNone/>
              <a:defRPr sz="61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12802045" y="11419604"/>
            <a:ext cx="11139441" cy="20747006"/>
          </a:xfrm>
          <a:prstGeom prst="rect">
            <a:avLst/>
          </a:prstGeo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78" y="1442040"/>
            <a:ext cx="22681407" cy="6001544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1260475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BE3B8E7-DE74-0D41-B2C7-C2E121CE602E}" type="datetimeFigureOut">
              <a:rPr lang="sv-SE" altLang="x-none"/>
              <a:pPr/>
              <a:t>2018-04-30</a:t>
            </a:fld>
            <a:endParaRPr lang="sv-SE" altLang="x-non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1260475" y="33635950"/>
            <a:ext cx="7980363" cy="1916113"/>
          </a:xfrm>
          <a:prstGeom prst="rect">
            <a:avLst/>
          </a:prstGeom>
        </p:spPr>
        <p:txBody>
          <a:bodyPr/>
          <a:lstStyle>
            <a:lvl1pPr defTabSz="1748836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18060988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D9A2FB5-7F00-C14C-814B-B78318084256}" type="slidenum">
              <a:rPr lang="sv-SE" altLang="x-none"/>
              <a:pPr/>
              <a:t>‹#›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79" y="1433702"/>
            <a:ext cx="8291141" cy="6101570"/>
          </a:xfrm>
          <a:prstGeom prst="rect">
            <a:avLst/>
          </a:prstGeo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853111" y="1433705"/>
            <a:ext cx="14088374" cy="30732908"/>
          </a:xfrm>
          <a:prstGeom prst="rect">
            <a:avLst/>
          </a:prstGeo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60079" y="7535274"/>
            <a:ext cx="8291141" cy="2463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/>
            </a:lvl1pPr>
            <a:lvl2pPr marL="1748836" indent="0">
              <a:buNone/>
              <a:defRPr sz="4600"/>
            </a:lvl2pPr>
            <a:lvl3pPr marL="3497671" indent="0">
              <a:buNone/>
              <a:defRPr sz="3800"/>
            </a:lvl3pPr>
            <a:lvl4pPr marL="5246507" indent="0">
              <a:buNone/>
              <a:defRPr sz="3400"/>
            </a:lvl4pPr>
            <a:lvl5pPr marL="6995343" indent="0">
              <a:buNone/>
              <a:defRPr sz="3400"/>
            </a:lvl5pPr>
            <a:lvl6pPr marL="8744179" indent="0">
              <a:buNone/>
              <a:defRPr sz="3400"/>
            </a:lvl6pPr>
            <a:lvl7pPr marL="10493014" indent="0">
              <a:buNone/>
              <a:defRPr sz="3400"/>
            </a:lvl7pPr>
            <a:lvl8pPr marL="12241850" indent="0">
              <a:buNone/>
              <a:defRPr sz="3400"/>
            </a:lvl8pPr>
            <a:lvl9pPr marL="13990686" indent="0">
              <a:buNone/>
              <a:defRPr sz="3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1260475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71F275F-AA6B-E34F-989B-737815EBA939}" type="datetimeFigureOut">
              <a:rPr lang="sv-SE" altLang="x-none"/>
              <a:pPr/>
              <a:t>2018-04-30</a:t>
            </a:fld>
            <a:endParaRPr lang="sv-SE" altLang="x-non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1260475" y="33635950"/>
            <a:ext cx="7980363" cy="1916113"/>
          </a:xfrm>
          <a:prstGeom prst="rect">
            <a:avLst/>
          </a:prstGeom>
        </p:spPr>
        <p:txBody>
          <a:bodyPr/>
          <a:lstStyle>
            <a:lvl1pPr defTabSz="1748836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8060988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BD44DDC-54F1-4B47-84AD-B78B58CE0E3E}" type="slidenum">
              <a:rPr lang="sv-SE" altLang="x-none"/>
              <a:pPr/>
              <a:t>‹#›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39683" y="25206484"/>
            <a:ext cx="15120938" cy="2975768"/>
          </a:xfrm>
          <a:prstGeom prst="rect">
            <a:avLst/>
          </a:prstGeo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939683" y="3217494"/>
            <a:ext cx="15120938" cy="216055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200"/>
            </a:lvl1pPr>
            <a:lvl2pPr marL="1748836" indent="0">
              <a:buNone/>
              <a:defRPr sz="10700"/>
            </a:lvl2pPr>
            <a:lvl3pPr marL="3497671" indent="0">
              <a:buNone/>
              <a:defRPr sz="9200"/>
            </a:lvl3pPr>
            <a:lvl4pPr marL="5246507" indent="0">
              <a:buNone/>
              <a:defRPr sz="7700"/>
            </a:lvl4pPr>
            <a:lvl5pPr marL="6995343" indent="0">
              <a:buNone/>
              <a:defRPr sz="7700"/>
            </a:lvl5pPr>
            <a:lvl6pPr marL="8744179" indent="0">
              <a:buNone/>
              <a:defRPr sz="7700"/>
            </a:lvl6pPr>
            <a:lvl7pPr marL="10493014" indent="0">
              <a:buNone/>
              <a:defRPr sz="7700"/>
            </a:lvl7pPr>
            <a:lvl8pPr marL="12241850" indent="0">
              <a:buNone/>
              <a:defRPr sz="7700"/>
            </a:lvl8pPr>
            <a:lvl9pPr marL="13990686" indent="0">
              <a:buNone/>
              <a:defRPr sz="7700"/>
            </a:lvl9pPr>
          </a:lstStyle>
          <a:p>
            <a:pPr lvl="0"/>
            <a:r>
              <a:rPr lang="sv-SE" noProof="0" smtClean="0"/>
              <a:t>Dra bilden till platshållaren eller klicka på ikonen för att lägga till den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39683" y="28182252"/>
            <a:ext cx="15120938" cy="4226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/>
            </a:lvl1pPr>
            <a:lvl2pPr marL="1748836" indent="0">
              <a:buNone/>
              <a:defRPr sz="4600"/>
            </a:lvl2pPr>
            <a:lvl3pPr marL="3497671" indent="0">
              <a:buNone/>
              <a:defRPr sz="3800"/>
            </a:lvl3pPr>
            <a:lvl4pPr marL="5246507" indent="0">
              <a:buNone/>
              <a:defRPr sz="3400"/>
            </a:lvl4pPr>
            <a:lvl5pPr marL="6995343" indent="0">
              <a:buNone/>
              <a:defRPr sz="3400"/>
            </a:lvl5pPr>
            <a:lvl6pPr marL="8744179" indent="0">
              <a:buNone/>
              <a:defRPr sz="3400"/>
            </a:lvl6pPr>
            <a:lvl7pPr marL="10493014" indent="0">
              <a:buNone/>
              <a:defRPr sz="3400"/>
            </a:lvl7pPr>
            <a:lvl8pPr marL="12241850" indent="0">
              <a:buNone/>
              <a:defRPr sz="3400"/>
            </a:lvl8pPr>
            <a:lvl9pPr marL="13990686" indent="0">
              <a:buNone/>
              <a:defRPr sz="3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1260475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10FCD4B-9960-D249-8A01-AF17CE7B19B2}" type="datetimeFigureOut">
              <a:rPr lang="sv-SE" altLang="x-none"/>
              <a:pPr/>
              <a:t>2018-04-30</a:t>
            </a:fld>
            <a:endParaRPr lang="sv-SE" altLang="x-non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1260475" y="33635950"/>
            <a:ext cx="7980363" cy="1916113"/>
          </a:xfrm>
          <a:prstGeom prst="rect">
            <a:avLst/>
          </a:prstGeom>
        </p:spPr>
        <p:txBody>
          <a:bodyPr/>
          <a:lstStyle>
            <a:lvl1pPr defTabSz="1748836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8060988" y="33375600"/>
            <a:ext cx="5880100" cy="191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D4266E9-E245-3B44-BBF2-D99FC31E5FE8}" type="slidenum">
              <a:rPr lang="sv-SE" altLang="x-none"/>
              <a:pPr/>
              <a:t>‹#›</a:t>
            </a:fld>
            <a:endParaRPr lang="sv-SE" altLang="x-none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3454400" y="33416875"/>
            <a:ext cx="32156400" cy="315753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3454400" y="-1066799"/>
            <a:ext cx="32156400" cy="822960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7100" y="1260475"/>
            <a:ext cx="4673600" cy="5016500"/>
          </a:xfrm>
          <a:prstGeom prst="rect">
            <a:avLst/>
          </a:prstGeom>
        </p:spPr>
      </p:pic>
      <p:pic>
        <p:nvPicPr>
          <p:cNvPr id="1027" name="Bildobjekt 9" descr="du-se2.ep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41"/>
          <a:stretch>
            <a:fillRect/>
          </a:stretch>
        </p:blipFill>
        <p:spPr bwMode="auto">
          <a:xfrm>
            <a:off x="21388388" y="34739263"/>
            <a:ext cx="17637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68" r:id="rId5"/>
    <p:sldLayoutId id="2147483669" r:id="rId6"/>
    <p:sldLayoutId id="2147483675" r:id="rId7"/>
    <p:sldLayoutId id="2147483676" r:id="rId8"/>
    <p:sldLayoutId id="2147483677" r:id="rId9"/>
    <p:sldLayoutId id="2147483678" r:id="rId10"/>
    <p:sldLayoutId id="2147483670" r:id="rId11"/>
  </p:sldLayoutIdLst>
  <p:txStyles>
    <p:titleStyle>
      <a:lvl1pPr algn="l" defTabSz="1747838" rtl="0" eaLnBrk="1" fontAlgn="base" hangingPunct="1">
        <a:spcBef>
          <a:spcPct val="0"/>
        </a:spcBef>
        <a:spcAft>
          <a:spcPct val="0"/>
        </a:spcAft>
        <a:defRPr sz="7200" b="1" kern="1200">
          <a:solidFill>
            <a:schemeClr val="bg1"/>
          </a:solidFill>
          <a:latin typeface="Arial"/>
          <a:ea typeface="ＭＳ Ｐゴシック" charset="-128"/>
          <a:cs typeface="+mj-cs"/>
        </a:defRPr>
      </a:lvl1pPr>
      <a:lvl2pPr algn="l" defTabSz="1747838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Arial" charset="0"/>
          <a:ea typeface="ＭＳ Ｐゴシック" charset="-128"/>
        </a:defRPr>
      </a:lvl2pPr>
      <a:lvl3pPr algn="l" defTabSz="1747838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Arial" charset="0"/>
          <a:ea typeface="ＭＳ Ｐゴシック" charset="-128"/>
        </a:defRPr>
      </a:lvl3pPr>
      <a:lvl4pPr algn="l" defTabSz="1747838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Arial" charset="0"/>
          <a:ea typeface="ＭＳ Ｐゴシック" charset="-128"/>
        </a:defRPr>
      </a:lvl4pPr>
      <a:lvl5pPr algn="l" defTabSz="1747838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l" defTabSz="1747838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defTabSz="1747838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defTabSz="1747838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defTabSz="1747838" rtl="0" eaLnBrk="1" fontAlgn="base" hangingPunct="1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1311275" indent="-1311275" algn="l" defTabSz="174783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2841625" indent="-1092200" algn="l" defTabSz="174783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07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4371975" indent="-873125" algn="l" defTabSz="174783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92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6119813" indent="-873125" algn="l" defTabSz="174783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77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7869238" indent="-873125" algn="l" defTabSz="174783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77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9618596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432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6268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5104" indent="-874418" algn="l" defTabSz="1748836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836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671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507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343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4179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3014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850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686" algn="l" defTabSz="1748836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ubrik 1"/>
          <p:cNvSpPr>
            <a:spLocks noGrp="1"/>
          </p:cNvSpPr>
          <p:nvPr>
            <p:ph type="ctrTitle"/>
          </p:nvPr>
        </p:nvSpPr>
        <p:spPr bwMode="auto">
          <a:xfrm>
            <a:off x="-1588" y="0"/>
            <a:ext cx="18937288" cy="4622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440000" tIns="1260000" rIns="648000" bIns="0" numCol="1" anchor="t" anchorCtr="0" compatLnSpc="1">
            <a:prstTxWarp prst="textNoShape">
              <a:avLst/>
            </a:prstTxWarp>
          </a:bodyPr>
          <a:lstStyle/>
          <a:p>
            <a:endParaRPr lang="x-none" altLang="x-none" dirty="0">
              <a:latin typeface="Arial" charset="0"/>
            </a:endParaRPr>
          </a:p>
        </p:txBody>
      </p:sp>
      <p:sp>
        <p:nvSpPr>
          <p:cNvPr id="10242" name="Underrubrik 2"/>
          <p:cNvSpPr>
            <a:spLocks noGrp="1"/>
          </p:cNvSpPr>
          <p:nvPr>
            <p:ph type="subTitle" idx="1"/>
          </p:nvPr>
        </p:nvSpPr>
        <p:spPr bwMode="auto">
          <a:xfrm>
            <a:off x="-119063" y="4996542"/>
            <a:ext cx="19054763" cy="13389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1440000" tIns="0" rIns="648000" bIns="0" numCol="1" anchor="t" anchorCtr="0" compatLnSpc="1">
            <a:prstTxWarp prst="textNoShape">
              <a:avLst/>
            </a:prstTxWarp>
          </a:bodyPr>
          <a:lstStyle/>
          <a:p>
            <a:pPr algn="l">
              <a:spcBef>
                <a:spcPct val="0"/>
              </a:spcBef>
            </a:pPr>
            <a:endParaRPr lang="x-none" altLang="x-none" sz="42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243" name="textruta 13"/>
          <p:cNvSpPr txBox="1">
            <a:spLocks noChangeArrowheads="1"/>
          </p:cNvSpPr>
          <p:nvPr/>
        </p:nvSpPr>
        <p:spPr bwMode="auto">
          <a:xfrm>
            <a:off x="-20978813" y="27328813"/>
            <a:ext cx="184150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69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747838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747838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747838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747838" fontAlgn="base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x-none" altLang="x-none"/>
          </a:p>
        </p:txBody>
      </p:sp>
      <p:sp>
        <p:nvSpPr>
          <p:cNvPr id="2" name="Rektangel 1"/>
          <p:cNvSpPr/>
          <p:nvPr/>
        </p:nvSpPr>
        <p:spPr>
          <a:xfrm>
            <a:off x="1436913" y="8392886"/>
            <a:ext cx="6825343" cy="5715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9408317" y="8392886"/>
            <a:ext cx="6691653" cy="5715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ruta 2"/>
          <p:cNvSpPr txBox="1"/>
          <p:nvPr/>
        </p:nvSpPr>
        <p:spPr>
          <a:xfrm>
            <a:off x="17014371" y="8392886"/>
            <a:ext cx="7184572" cy="5715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sv-SE" sz="3200" b="1" dirty="0" smtClean="0">
                <a:latin typeface="Arial" charset="0"/>
                <a:ea typeface="Arial" charset="0"/>
                <a:cs typeface="Arial" charset="0"/>
              </a:rPr>
              <a:t>Resultat</a:t>
            </a:r>
          </a:p>
          <a:p>
            <a:r>
              <a:rPr lang="sv-SE" sz="3200" dirty="0" err="1" smtClean="0">
                <a:latin typeface="Arial" charset="0"/>
                <a:ea typeface="Arial" charset="0"/>
                <a:cs typeface="Arial" charset="0"/>
              </a:rPr>
              <a:t>Xxxxxxxxxxxxxxxxxxxxxxxxxxxxxxxxxxxxxxxxxxx</a:t>
            </a:r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sv-SE" sz="3200" dirty="0" err="1" smtClean="0">
                <a:latin typeface="Arial" charset="0"/>
                <a:ea typeface="Arial" charset="0"/>
                <a:cs typeface="Arial" charset="0"/>
              </a:rPr>
              <a:t>xxxxxxxxxxxxxxxxxxxxxxxxxxxxxxxxxxxxxxxxxxxxx</a:t>
            </a:r>
            <a:endParaRPr lang="sv-SE" sz="3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1436914" y="14859000"/>
            <a:ext cx="14663056" cy="116647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sv-SE" sz="3200" b="1" dirty="0" smtClean="0">
                <a:latin typeface="Arial" charset="0"/>
                <a:ea typeface="Arial" charset="0"/>
                <a:cs typeface="Arial" charset="0"/>
              </a:rPr>
              <a:t>Sammanfattning</a:t>
            </a:r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sv-SE" sz="2400" dirty="0" err="1" smtClean="0">
                <a:latin typeface="Arial" charset="0"/>
                <a:ea typeface="Arial" charset="0"/>
                <a:cs typeface="Arial" charset="0"/>
              </a:rPr>
              <a:t>xxxxxxxxxxxxxxxxxxxxxxxxxxxxxxxxxxxxxxxxxxxx</a:t>
            </a:r>
            <a:endParaRPr lang="sv-SE" sz="24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24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>
              <a:latin typeface="Arial" charset="0"/>
              <a:ea typeface="Arial" charset="0"/>
              <a:cs typeface="Arial" charset="0"/>
            </a:endParaRPr>
          </a:p>
          <a:p>
            <a:r>
              <a:rPr lang="sv-SE" sz="3200" b="1" dirty="0" smtClean="0">
                <a:latin typeface="Arial" charset="0"/>
                <a:ea typeface="Arial" charset="0"/>
                <a:cs typeface="Arial" charset="0"/>
              </a:rPr>
              <a:t>Syfte</a:t>
            </a:r>
            <a:r>
              <a:rPr lang="sv-SE" sz="3200" dirty="0" smtClean="0">
                <a:latin typeface="Arial" charset="0"/>
                <a:ea typeface="Arial" charset="0"/>
                <a:cs typeface="Arial" charset="0"/>
              </a:rPr>
              <a:t>: </a:t>
            </a:r>
          </a:p>
          <a:p>
            <a:r>
              <a:rPr lang="sv-SE" sz="3200" dirty="0" err="1" smtClean="0">
                <a:latin typeface="Arial" charset="0"/>
                <a:ea typeface="Arial" charset="0"/>
                <a:cs typeface="Arial" charset="0"/>
              </a:rPr>
              <a:t>xxxxxxxxxxxxxxxxxxxxxx</a:t>
            </a:r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sv-SE" sz="3200" b="1" dirty="0" smtClean="0">
                <a:latin typeface="Arial" charset="0"/>
                <a:ea typeface="Arial" charset="0"/>
                <a:cs typeface="Arial" charset="0"/>
              </a:rPr>
              <a:t>Frågeställning</a:t>
            </a:r>
            <a:r>
              <a:rPr lang="sv-SE" sz="3200" dirty="0" smtClean="0">
                <a:latin typeface="Arial" charset="0"/>
                <a:ea typeface="Arial" charset="0"/>
                <a:cs typeface="Arial" charset="0"/>
              </a:rPr>
              <a:t>: </a:t>
            </a:r>
          </a:p>
          <a:p>
            <a:r>
              <a:rPr lang="sv-SE" sz="3200" dirty="0" err="1" smtClean="0">
                <a:latin typeface="Arial" charset="0"/>
                <a:ea typeface="Arial" charset="0"/>
                <a:cs typeface="Arial" charset="0"/>
              </a:rPr>
              <a:t>xxxxxxxxxxxxxxxxxxxxxx</a:t>
            </a:r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endParaRPr lang="sv-SE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436912" y="27274846"/>
            <a:ext cx="14663057" cy="57689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17014371" y="14859000"/>
            <a:ext cx="7184571" cy="116647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/>
          <p:cNvSpPr txBox="1"/>
          <p:nvPr/>
        </p:nvSpPr>
        <p:spPr>
          <a:xfrm>
            <a:off x="17014371" y="27274846"/>
            <a:ext cx="7184570" cy="5715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sv-SE" sz="3200" b="1" dirty="0" smtClean="0">
                <a:latin typeface="Arial" charset="0"/>
                <a:ea typeface="Arial" charset="0"/>
                <a:cs typeface="Arial" charset="0"/>
              </a:rPr>
              <a:t>Diskussion</a:t>
            </a:r>
          </a:p>
          <a:p>
            <a:r>
              <a:rPr lang="sv-SE" sz="3200" dirty="0" err="1" smtClean="0">
                <a:latin typeface="Arial" charset="0"/>
                <a:ea typeface="Arial" charset="0"/>
                <a:cs typeface="Arial" charset="0"/>
              </a:rPr>
              <a:t>Xxxxxxxxxxxxxxxxxxxxxxxxxxxxxxxxxxxxxxxxxxx</a:t>
            </a:r>
            <a:endParaRPr lang="sv-SE" sz="3200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sv-SE" sz="3200" dirty="0" err="1" smtClean="0">
                <a:latin typeface="Arial" charset="0"/>
                <a:ea typeface="Arial" charset="0"/>
                <a:cs typeface="Arial" charset="0"/>
              </a:rPr>
              <a:t>xxxxxxxxxxxxxxxxxxxxxxxxxxxxxxxxxxxxxxxxxxxxx</a:t>
            </a:r>
            <a:endParaRPr lang="sv-SE" sz="32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2024743" y="9731829"/>
            <a:ext cx="463731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Ev</a:t>
            </a:r>
            <a:r>
              <a:rPr lang="sv-SE" dirty="0" smtClean="0">
                <a:latin typeface="Arial" charset="0"/>
                <a:ea typeface="Arial" charset="0"/>
                <a:cs typeface="Arial" charset="0"/>
              </a:rPr>
              <a:t> bild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10435486" y="9731829"/>
            <a:ext cx="463731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Ev</a:t>
            </a:r>
            <a:r>
              <a:rPr lang="sv-SE" dirty="0" smtClean="0">
                <a:latin typeface="Arial" charset="0"/>
                <a:ea typeface="Arial" charset="0"/>
                <a:cs typeface="Arial" charset="0"/>
              </a:rPr>
              <a:t> bild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extruta 15"/>
          <p:cNvSpPr txBox="1"/>
          <p:nvPr/>
        </p:nvSpPr>
        <p:spPr>
          <a:xfrm>
            <a:off x="18287999" y="16165287"/>
            <a:ext cx="463731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Ev</a:t>
            </a:r>
            <a:r>
              <a:rPr lang="sv-SE" dirty="0" smtClean="0">
                <a:latin typeface="Arial" charset="0"/>
                <a:ea typeface="Arial" charset="0"/>
                <a:cs typeface="Arial" charset="0"/>
              </a:rPr>
              <a:t> bild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xtruta 16"/>
          <p:cNvSpPr txBox="1"/>
          <p:nvPr/>
        </p:nvSpPr>
        <p:spPr>
          <a:xfrm>
            <a:off x="2024743" y="27905869"/>
            <a:ext cx="463731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>
                <a:latin typeface="Arial" charset="0"/>
                <a:ea typeface="Arial" charset="0"/>
                <a:cs typeface="Arial" charset="0"/>
              </a:rPr>
              <a:t>Ev</a:t>
            </a:r>
            <a:r>
              <a:rPr lang="sv-SE" dirty="0" smtClean="0">
                <a:latin typeface="Arial" charset="0"/>
                <a:ea typeface="Arial" charset="0"/>
                <a:cs typeface="Arial" charset="0"/>
              </a:rPr>
              <a:t> bild</a:t>
            </a:r>
            <a:endParaRPr lang="sv-SE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.potx [Skrivskyddad] [Kompatibilitetsläge]" id="{FF84FE26-40DA-459D-8C0A-A2EA5EDC5333}" vid="{C9B91F5A-B2BC-4AE6-AA1A-B40557DF7CD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23</Words>
  <Application>Microsoft Office PowerPoint</Application>
  <PresentationFormat>Anpassad</PresentationFormat>
  <Paragraphs>33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Birgitta Svensson</dc:creator>
  <cp:lastModifiedBy>Kati Forsberg</cp:lastModifiedBy>
  <cp:revision>1</cp:revision>
  <dcterms:created xsi:type="dcterms:W3CDTF">2017-03-20T19:44:04Z</dcterms:created>
  <dcterms:modified xsi:type="dcterms:W3CDTF">2018-04-30T18:45:24Z</dcterms:modified>
</cp:coreProperties>
</file>